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sldIdLst>
    <p:sldId id="278" r:id="rId5"/>
    <p:sldId id="279" r:id="rId6"/>
    <p:sldId id="280" r:id="rId7"/>
    <p:sldId id="297" r:id="rId8"/>
    <p:sldId id="281" r:id="rId9"/>
    <p:sldId id="294" r:id="rId10"/>
    <p:sldId id="295" r:id="rId11"/>
    <p:sldId id="296" r:id="rId12"/>
    <p:sldId id="284" r:id="rId13"/>
    <p:sldId id="293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77" d="100"/>
          <a:sy n="77" d="100"/>
        </p:scale>
        <p:origin x="232" y="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Rps</a:t>
            </a:r>
            <a:r>
              <a:rPr lang="en-US" dirty="0"/>
              <a:t> </a:t>
            </a:r>
            <a:r>
              <a:rPr lang="en-US" dirty="0" err="1"/>
              <a:t>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DAA27-0EA3-B018-CDB9-E7D2B794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26635"/>
            <a:ext cx="12039435" cy="68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Contoso, we empower organizations to foster collaborative thinking to further drive workplace innovation. By closing the loop and leveraging agile frameworks, we help business grow organically and foster a consumer-first mindset.</a:t>
            </a:r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BC7C7-A2AD-9F80-B3D2-E116653F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Contoso, we empower organizations to foster collaborative thinking to further drive workplace innovation. By closing the loop and leveraging agile frameworks, we help business grow organically and foster a consumer-first mindset.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4989C-1356-BA0A-413C-DE1DB171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5" y="278969"/>
            <a:ext cx="1170044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3789" y="5707518"/>
            <a:ext cx="6400800" cy="585218"/>
          </a:xfrm>
        </p:spPr>
        <p:txBody>
          <a:bodyPr/>
          <a:lstStyle/>
          <a:p>
            <a:pPr algn="ctr"/>
            <a:r>
              <a:rPr lang="fi-FI" dirty="0"/>
              <a:t>Matriks untuk Evaluasi Mata Kuliah</a:t>
            </a:r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A98F1-52F0-AB92-7C03-BEC07046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8" y="260774"/>
            <a:ext cx="9750275" cy="5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9382-6392-9C13-BF0B-6F88EC15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55" y="370066"/>
            <a:ext cx="10956898" cy="59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0730B6-AB34-84C4-4BCD-637C0EBA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4" y="599681"/>
            <a:ext cx="10740043" cy="56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B8738-1451-65F6-E618-040D2796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4" y="604443"/>
            <a:ext cx="10831483" cy="57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7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AREAS</a:t>
            </a:r>
            <a:r>
              <a:rPr lang="zh-CN" alt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altLang="zh-CN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OF</a:t>
            </a:r>
            <a:r>
              <a:rPr lang="zh-CN" alt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altLang="zh-CN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GROWTH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05AB9BF-07E9-9DED-DB8B-F644759C8F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0182348"/>
              </p:ext>
            </p:extLst>
          </p:nvPr>
        </p:nvGraphicFramePr>
        <p:xfrm>
          <a:off x="755650" y="2825750"/>
          <a:ext cx="10680700" cy="283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14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652257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B2B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Supply chain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ROI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E-commerce</a:t>
                      </a:r>
                    </a:p>
                  </a:txBody>
                  <a:tcPr marL="96897" marR="96897" marT="48449" marB="48449" anchor="ctr">
                    <a:solidFill>
                      <a:srgbClr val="DF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Q1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4.5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2.3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5.0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Q2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3.2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5.1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4.4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3.0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Q3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2.1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2.5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2.8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5462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Q4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4.5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2.2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7.0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1F349-FCC4-6630-223A-B47752DE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" y="523703"/>
            <a:ext cx="11328935" cy="59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5FEF8-1733-4347-95CE-3BB62B2B8D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{F117F1E7-2A32-41CB-BEEF-1E7036FA1821}tf78438558_win32</Template>
  <TotalTime>111</TotalTime>
  <Words>119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Sabon Next LT</vt:lpstr>
      <vt:lpstr>Office Theme</vt:lpstr>
      <vt:lpstr>Rumusan Rps obe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AREAS OF GROWTH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Rumusan Rps obe</dc:title>
  <dc:subject/>
  <dc:creator>susi hardianti</dc:creator>
  <cp:lastModifiedBy>susi hardianti</cp:lastModifiedBy>
  <cp:revision>4</cp:revision>
  <dcterms:created xsi:type="dcterms:W3CDTF">2024-01-02T08:22:45Z</dcterms:created>
  <dcterms:modified xsi:type="dcterms:W3CDTF">2024-01-03T00:16:56Z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